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3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89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6327"/>
  </p:normalViewPr>
  <p:slideViewPr>
    <p:cSldViewPr>
      <p:cViewPr varScale="1">
        <p:scale>
          <a:sx n="83" d="100"/>
          <a:sy n="83" d="100"/>
        </p:scale>
        <p:origin x="224" y="37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19" Type="http://schemas.openxmlformats.org/officeDocument/2006/relationships/image" Target="../media/image64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5" Type="http://schemas.openxmlformats.org/officeDocument/2006/relationships/image" Target="../media/image68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image" Target="../media/image2.png"/><Relationship Id="rId16" Type="http://schemas.openxmlformats.org/officeDocument/2006/relationships/image" Target="../media/image59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5" Type="http://schemas.openxmlformats.org/officeDocument/2006/relationships/image" Target="../media/image73.png"/><Relationship Id="rId10" Type="http://schemas.openxmlformats.org/officeDocument/2006/relationships/image" Target="../media/image53.png"/><Relationship Id="rId19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2.png"/><Relationship Id="rId5" Type="http://schemas.openxmlformats.org/officeDocument/2006/relationships/image" Target="../media/image31.png"/><Relationship Id="rId10" Type="http://schemas.openxmlformats.org/officeDocument/2006/relationships/image" Target="../media/image81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0.png"/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12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9.png"/><Relationship Id="rId5" Type="http://schemas.openxmlformats.org/officeDocument/2006/relationships/image" Target="../media/image31.png"/><Relationship Id="rId10" Type="http://schemas.openxmlformats.org/officeDocument/2006/relationships/image" Target="../media/image51.png"/><Relationship Id="rId4" Type="http://schemas.openxmlformats.org/officeDocument/2006/relationships/image" Target="../media/image30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1.png"/><Relationship Id="rId10" Type="http://schemas.openxmlformats.org/officeDocument/2006/relationships/image" Target="../media/image80.png"/><Relationship Id="rId4" Type="http://schemas.openxmlformats.org/officeDocument/2006/relationships/image" Target="../media/image30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88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0.png"/><Relationship Id="rId5" Type="http://schemas.openxmlformats.org/officeDocument/2006/relationships/image" Target="../media/image31.png"/><Relationship Id="rId10" Type="http://schemas.openxmlformats.org/officeDocument/2006/relationships/image" Target="../media/image89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12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91.png"/><Relationship Id="rId5" Type="http://schemas.openxmlformats.org/officeDocument/2006/relationships/image" Target="../media/image31.png"/><Relationship Id="rId10" Type="http://schemas.openxmlformats.org/officeDocument/2006/relationships/image" Target="../media/image80.png"/><Relationship Id="rId4" Type="http://schemas.openxmlformats.org/officeDocument/2006/relationships/image" Target="../media/image30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3.png"/><Relationship Id="rId3" Type="http://schemas.openxmlformats.org/officeDocument/2006/relationships/image" Target="../media/image27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6.png"/><Relationship Id="rId5" Type="http://schemas.openxmlformats.org/officeDocument/2006/relationships/image" Target="../media/image31.png"/><Relationship Id="rId10" Type="http://schemas.openxmlformats.org/officeDocument/2006/relationships/image" Target="../media/image95.png"/><Relationship Id="rId4" Type="http://schemas.openxmlformats.org/officeDocument/2006/relationships/image" Target="../media/image30.png"/><Relationship Id="rId9" Type="http://schemas.openxmlformats.org/officeDocument/2006/relationships/image" Target="../media/image9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93.png"/><Relationship Id="rId12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7.png"/><Relationship Id="rId5" Type="http://schemas.openxmlformats.org/officeDocument/2006/relationships/image" Target="../media/image31.png"/><Relationship Id="rId10" Type="http://schemas.openxmlformats.org/officeDocument/2006/relationships/image" Target="../media/image96.png"/><Relationship Id="rId4" Type="http://schemas.openxmlformats.org/officeDocument/2006/relationships/image" Target="../media/image30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9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12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5.png"/><Relationship Id="rId5" Type="http://schemas.openxmlformats.org/officeDocument/2006/relationships/image" Target="../media/image31.png"/><Relationship Id="rId10" Type="http://schemas.openxmlformats.org/officeDocument/2006/relationships/image" Target="../media/image94.png"/><Relationship Id="rId4" Type="http://schemas.openxmlformats.org/officeDocument/2006/relationships/image" Target="../media/image30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18" Type="http://schemas.openxmlformats.org/officeDocument/2006/relationships/image" Target="../media/image9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03.png"/><Relationship Id="rId17" Type="http://schemas.openxmlformats.org/officeDocument/2006/relationships/image" Target="../media/image53.png"/><Relationship Id="rId2" Type="http://schemas.openxmlformats.org/officeDocument/2006/relationships/image" Target="../media/image2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02.png"/><Relationship Id="rId5" Type="http://schemas.openxmlformats.org/officeDocument/2006/relationships/image" Target="../media/image29.png"/><Relationship Id="rId15" Type="http://schemas.openxmlformats.org/officeDocument/2006/relationships/image" Target="../media/image51.png"/><Relationship Id="rId10" Type="http://schemas.openxmlformats.org/officeDocument/2006/relationships/image" Target="../media/image101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18" Type="http://schemas.openxmlformats.org/officeDocument/2006/relationships/image" Target="../media/image9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9.png"/><Relationship Id="rId17" Type="http://schemas.openxmlformats.org/officeDocument/2006/relationships/image" Target="../media/image53.png"/><Relationship Id="rId2" Type="http://schemas.openxmlformats.org/officeDocument/2006/relationships/image" Target="../media/image2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07.png"/><Relationship Id="rId5" Type="http://schemas.openxmlformats.org/officeDocument/2006/relationships/image" Target="../media/image29.png"/><Relationship Id="rId1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9.png"/><Relationship Id="rId17" Type="http://schemas.openxmlformats.org/officeDocument/2006/relationships/image" Target="../media/image51.png"/><Relationship Id="rId2" Type="http://schemas.openxmlformats.org/officeDocument/2006/relationships/image" Target="../media/image2.png"/><Relationship Id="rId16" Type="http://schemas.openxmlformats.org/officeDocument/2006/relationships/image" Target="../media/image11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07.png"/><Relationship Id="rId5" Type="http://schemas.openxmlformats.org/officeDocument/2006/relationships/image" Target="../media/image29.png"/><Relationship Id="rId15" Type="http://schemas.openxmlformats.org/officeDocument/2006/relationships/image" Target="../media/image112.png"/><Relationship Id="rId10" Type="http://schemas.openxmlformats.org/officeDocument/2006/relationships/image" Target="../media/image106.png"/><Relationship Id="rId19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4.png"/><Relationship Id="rId18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09.png"/><Relationship Id="rId17" Type="http://schemas.openxmlformats.org/officeDocument/2006/relationships/image" Target="../media/image51.png"/><Relationship Id="rId2" Type="http://schemas.openxmlformats.org/officeDocument/2006/relationships/image" Target="../media/image2.png"/><Relationship Id="rId16" Type="http://schemas.openxmlformats.org/officeDocument/2006/relationships/image" Target="../media/image11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08.png"/><Relationship Id="rId5" Type="http://schemas.openxmlformats.org/officeDocument/2006/relationships/image" Target="../media/image29.png"/><Relationship Id="rId15" Type="http://schemas.openxmlformats.org/officeDocument/2006/relationships/image" Target="../media/image116.png"/><Relationship Id="rId10" Type="http://schemas.openxmlformats.org/officeDocument/2006/relationships/image" Target="../media/image59.png"/><Relationship Id="rId19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21.png"/><Relationship Id="rId5" Type="http://schemas.openxmlformats.org/officeDocument/2006/relationships/image" Target="../media/image29.png"/><Relationship Id="rId10" Type="http://schemas.openxmlformats.org/officeDocument/2006/relationships/image" Target="../media/image120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25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2.png"/><Relationship Id="rId5" Type="http://schemas.openxmlformats.org/officeDocument/2006/relationships/image" Target="../media/image29.png"/><Relationship Id="rId10" Type="http://schemas.openxmlformats.org/officeDocument/2006/relationships/image" Target="../media/image131.png"/><Relationship Id="rId4" Type="http://schemas.openxmlformats.org/officeDocument/2006/relationships/image" Target="../media/image28.png"/><Relationship Id="rId9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2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37.png"/><Relationship Id="rId17" Type="http://schemas.openxmlformats.org/officeDocument/2006/relationships/image" Target="../media/image141.png"/><Relationship Id="rId2" Type="http://schemas.openxmlformats.org/officeDocument/2006/relationships/image" Target="../media/image2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6.png"/><Relationship Id="rId5" Type="http://schemas.openxmlformats.org/officeDocument/2006/relationships/image" Target="../media/image29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28.png"/><Relationship Id="rId9" Type="http://schemas.openxmlformats.org/officeDocument/2006/relationships/image" Target="../media/image56.png"/><Relationship Id="rId1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4.png"/><Relationship Id="rId5" Type="http://schemas.openxmlformats.org/officeDocument/2006/relationships/image" Target="../media/image29.png"/><Relationship Id="rId10" Type="http://schemas.openxmlformats.org/officeDocument/2006/relationships/image" Target="../media/image121.png"/><Relationship Id="rId4" Type="http://schemas.openxmlformats.org/officeDocument/2006/relationships/image" Target="../media/image28.png"/><Relationship Id="rId9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2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50.png"/><Relationship Id="rId2" Type="http://schemas.openxmlformats.org/officeDocument/2006/relationships/image" Target="../media/image2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9.png"/><Relationship Id="rId5" Type="http://schemas.openxmlformats.org/officeDocument/2006/relationships/image" Target="../media/image29.png"/><Relationship Id="rId1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28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7.png"/><Relationship Id="rId5" Type="http://schemas.openxmlformats.org/officeDocument/2006/relationships/image" Target="../media/image29.png"/><Relationship Id="rId10" Type="http://schemas.openxmlformats.org/officeDocument/2006/relationships/image" Target="../media/image156.png"/><Relationship Id="rId4" Type="http://schemas.openxmlformats.org/officeDocument/2006/relationships/image" Target="../media/image28.png"/><Relationship Id="rId9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61.png"/><Relationship Id="rId5" Type="http://schemas.openxmlformats.org/officeDocument/2006/relationships/image" Target="../media/image29.png"/><Relationship Id="rId10" Type="http://schemas.openxmlformats.org/officeDocument/2006/relationships/image" Target="../media/image160.png"/><Relationship Id="rId4" Type="http://schemas.openxmlformats.org/officeDocument/2006/relationships/image" Target="../media/image28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1.png"/><Relationship Id="rId17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67.png"/><Relationship Id="rId5" Type="http://schemas.openxmlformats.org/officeDocument/2006/relationships/image" Target="../media/image29.png"/><Relationship Id="rId10" Type="http://schemas.openxmlformats.org/officeDocument/2006/relationships/image" Target="../media/image166.png"/><Relationship Id="rId4" Type="http://schemas.openxmlformats.org/officeDocument/2006/relationships/image" Target="../media/image28.png"/><Relationship Id="rId9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1.png"/><Relationship Id="rId5" Type="http://schemas.openxmlformats.org/officeDocument/2006/relationships/image" Target="../media/image29.png"/><Relationship Id="rId10" Type="http://schemas.openxmlformats.org/officeDocument/2006/relationships/image" Target="../media/image170.png"/><Relationship Id="rId4" Type="http://schemas.openxmlformats.org/officeDocument/2006/relationships/image" Target="../media/image28.png"/><Relationship Id="rId9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76.png"/><Relationship Id="rId5" Type="http://schemas.openxmlformats.org/officeDocument/2006/relationships/image" Target="../media/image29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28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84.png"/><Relationship Id="rId5" Type="http://schemas.openxmlformats.org/officeDocument/2006/relationships/image" Target="../media/image29.png"/><Relationship Id="rId10" Type="http://schemas.openxmlformats.org/officeDocument/2006/relationships/image" Target="../media/image183.png"/><Relationship Id="rId4" Type="http://schemas.openxmlformats.org/officeDocument/2006/relationships/image" Target="../media/image28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90.png"/><Relationship Id="rId4" Type="http://schemas.openxmlformats.org/officeDocument/2006/relationships/image" Target="../media/image28.png"/><Relationship Id="rId9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9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94.png"/><Relationship Id="rId4" Type="http://schemas.openxmlformats.org/officeDocument/2006/relationships/image" Target="../media/image28.png"/><Relationship Id="rId9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4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9932" y="2108713"/>
            <a:ext cx="4826357" cy="1365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9161" y="7787548"/>
            <a:ext cx="9273419" cy="1088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47649" y="3544124"/>
            <a:ext cx="3807451" cy="3489102"/>
            <a:chOff x="2647649" y="3544124"/>
            <a:chExt cx="3807451" cy="3489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7649" y="3544124"/>
              <a:ext cx="3807451" cy="348910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33303" y="6897535"/>
            <a:ext cx="5840009" cy="10882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638518" y="2857975"/>
            <a:ext cx="7493481" cy="2897189"/>
            <a:chOff x="8638518" y="2857975"/>
            <a:chExt cx="7493481" cy="28971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38518" y="2857975"/>
              <a:ext cx="7493481" cy="28971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41229" y="6204877"/>
            <a:ext cx="3562583" cy="30008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339938" y="6113434"/>
            <a:ext cx="380662" cy="1140029"/>
            <a:chOff x="10339938" y="6113434"/>
            <a:chExt cx="380662" cy="11400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7040000">
              <a:off x="10339938" y="6113434"/>
              <a:ext cx="380662" cy="1140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4651" y="2143432"/>
            <a:ext cx="3763987" cy="12263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76984" y="4960809"/>
            <a:ext cx="3611690" cy="3220213"/>
            <a:chOff x="1776984" y="4960809"/>
            <a:chExt cx="3611690" cy="32202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6984" y="4960809"/>
              <a:ext cx="3611690" cy="32202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9185" y="4981037"/>
            <a:ext cx="4078937" cy="3220213"/>
            <a:chOff x="5689185" y="4981037"/>
            <a:chExt cx="4078937" cy="322021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9185" y="4981037"/>
              <a:ext cx="4078937" cy="32202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70635" y="4981037"/>
            <a:ext cx="6428759" cy="3220213"/>
            <a:chOff x="10070635" y="4981037"/>
            <a:chExt cx="6428759" cy="32202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70635" y="4981037"/>
              <a:ext cx="6428759" cy="322021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78957" y="3622549"/>
            <a:ext cx="12725895" cy="10882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40455"/>
            <a:ext cx="18285714" cy="10285714"/>
            <a:chOff x="-19048" y="-4045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4045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4647" y="2345704"/>
            <a:ext cx="5617997" cy="9988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78435" y="7235450"/>
            <a:ext cx="5477867" cy="1286108"/>
            <a:chOff x="10178435" y="7235450"/>
            <a:chExt cx="5477867" cy="12861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78435" y="7235450"/>
              <a:ext cx="5477867" cy="12861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58208" y="2611033"/>
            <a:ext cx="5477867" cy="4523279"/>
            <a:chOff x="10158208" y="2611033"/>
            <a:chExt cx="5477867" cy="45232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58208" y="2611033"/>
              <a:ext cx="5477867" cy="45232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8946" y="4390876"/>
            <a:ext cx="6171429" cy="1503962"/>
            <a:chOff x="1358946" y="4390876"/>
            <a:chExt cx="6171429" cy="15039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8946" y="4390876"/>
              <a:ext cx="6171429" cy="15039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03058" y="6181848"/>
            <a:ext cx="315731" cy="945571"/>
            <a:chOff x="1803058" y="6181848"/>
            <a:chExt cx="315731" cy="945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940000">
              <a:off x="1803058" y="6181848"/>
              <a:ext cx="315731" cy="9455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12884" y="6495580"/>
            <a:ext cx="6056849" cy="9027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32799" y="1554085"/>
            <a:ext cx="4343555" cy="885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9858" y="3380563"/>
            <a:ext cx="10093254" cy="35811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5793" cy="11039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5062" y="4599972"/>
            <a:ext cx="12522203" cy="29498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4509" y="2723880"/>
            <a:ext cx="4159490" cy="15380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5838" y="2990607"/>
            <a:ext cx="988846" cy="988846"/>
            <a:chOff x="1075838" y="2990607"/>
            <a:chExt cx="988846" cy="98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838" y="2990607"/>
              <a:ext cx="988846" cy="98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1400" y="2938885"/>
            <a:ext cx="6630889" cy="5375039"/>
            <a:chOff x="1381400" y="2938885"/>
            <a:chExt cx="6630889" cy="53750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400" y="2938885"/>
              <a:ext cx="6630889" cy="5375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5147" y="3855010"/>
            <a:ext cx="3502335" cy="3502335"/>
            <a:chOff x="10295147" y="3855010"/>
            <a:chExt cx="3502335" cy="35023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5147" y="3855010"/>
              <a:ext cx="3502335" cy="35023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81539" y="1842539"/>
            <a:ext cx="2558800" cy="30246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5362" y="1027044"/>
            <a:ext cx="5762274" cy="962785"/>
            <a:chOff x="1085362" y="1027044"/>
            <a:chExt cx="5762274" cy="9627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4867" y="1031455"/>
              <a:ext cx="5692769" cy="920398"/>
              <a:chOff x="1154867" y="1031455"/>
              <a:chExt cx="5692769" cy="92039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4867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4898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54867" y="1027044"/>
              <a:ext cx="907895" cy="907895"/>
              <a:chOff x="1154867" y="1027044"/>
              <a:chExt cx="907895" cy="9078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4867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123" y="983666"/>
              <a:ext cx="1365793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3399" y="3997386"/>
            <a:ext cx="9334156" cy="2771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362" y="1027044"/>
            <a:ext cx="5762274" cy="962785"/>
            <a:chOff x="1085362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4867" y="1031455"/>
              <a:ext cx="5692769" cy="920398"/>
              <a:chOff x="1154867" y="1031455"/>
              <a:chExt cx="5692769" cy="9203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4867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898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54867" y="1027044"/>
              <a:ext cx="907895" cy="907895"/>
              <a:chOff x="1154867" y="1027044"/>
              <a:chExt cx="907895" cy="9078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4867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123" y="983666"/>
              <a:ext cx="1365793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18285714" cy="10285714"/>
            <a:chOff x="9524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5793" cy="1103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3917" y="3077631"/>
            <a:ext cx="11473444" cy="5390307"/>
            <a:chOff x="3573917" y="3077631"/>
            <a:chExt cx="11473444" cy="53903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3917" y="3077631"/>
              <a:ext cx="11473444" cy="5390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5793" cy="11039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5064" y="4599968"/>
            <a:ext cx="13284594" cy="29596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4509" y="2723880"/>
            <a:ext cx="4159490" cy="15380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5838" y="2990607"/>
            <a:ext cx="988846" cy="988846"/>
            <a:chOff x="1075838" y="2990607"/>
            <a:chExt cx="988846" cy="98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838" y="2990607"/>
              <a:ext cx="988846" cy="98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374" y="1097774"/>
              <a:ext cx="3824590" cy="8801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99" y="983666"/>
              <a:ext cx="1365793" cy="1103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32111" y="2352226"/>
            <a:ext cx="6213065" cy="7072539"/>
            <a:chOff x="5732111" y="2352226"/>
            <a:chExt cx="6213065" cy="70725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2111" y="2352226"/>
              <a:ext cx="6213065" cy="70725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0389" y="3525297"/>
            <a:ext cx="3235119" cy="3235119"/>
            <a:chOff x="1480389" y="3525297"/>
            <a:chExt cx="3235119" cy="32351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389" y="3525297"/>
              <a:ext cx="3235119" cy="3235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0956" y="656955"/>
            <a:ext cx="9512529" cy="1709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6163" y="2864016"/>
            <a:ext cx="5453389" cy="6007972"/>
            <a:chOff x="6416163" y="2864016"/>
            <a:chExt cx="5453389" cy="60079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5696" y="27541"/>
              <a:ext cx="10906778" cy="120159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163" y="2864016"/>
              <a:ext cx="5453389" cy="600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2953" y="3507641"/>
            <a:ext cx="4370052" cy="1391514"/>
            <a:chOff x="7032953" y="3507641"/>
            <a:chExt cx="4370052" cy="13915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8753" y="2902710"/>
              <a:ext cx="8740104" cy="27830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2953" y="3507641"/>
              <a:ext cx="4370052" cy="1391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7105" y="3558834"/>
            <a:ext cx="2803810" cy="1319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1186" y="7417050"/>
            <a:ext cx="506773" cy="959798"/>
            <a:chOff x="8321186" y="7417050"/>
            <a:chExt cx="506773" cy="959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1186" y="7417050"/>
              <a:ext cx="506773" cy="959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4059" y="7641613"/>
            <a:ext cx="975214" cy="686144"/>
            <a:chOff x="9004059" y="7641613"/>
            <a:chExt cx="975214" cy="686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9004059" y="7641613"/>
              <a:ext cx="975214" cy="68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5064" y="2570880"/>
            <a:ext cx="1677638" cy="542315"/>
            <a:chOff x="8345064" y="2570880"/>
            <a:chExt cx="1677638" cy="542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5064" y="2570880"/>
              <a:ext cx="1677638" cy="5423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3832" y="5695308"/>
            <a:ext cx="5797321" cy="17308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109" y="5299502"/>
            <a:ext cx="3215411" cy="312042"/>
            <a:chOff x="1855109" y="5299502"/>
            <a:chExt cx="3215411" cy="3120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5109" y="5299502"/>
              <a:ext cx="3215411" cy="3120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0531" y="1631552"/>
            <a:ext cx="4993261" cy="6359382"/>
            <a:chOff x="12250531" y="1631552"/>
            <a:chExt cx="4993261" cy="63593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50531" y="1982962"/>
              <a:ext cx="4993261" cy="6007972"/>
              <a:chOff x="12250531" y="1982962"/>
              <a:chExt cx="4993261" cy="60079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69479" y="-867647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50531" y="1982962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62136" y="2680573"/>
              <a:ext cx="4370052" cy="1391514"/>
              <a:chOff x="12562136" y="2680573"/>
              <a:chExt cx="4370052" cy="13915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67936" y="2075642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62136" y="2680573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01372" y="2744445"/>
              <a:ext cx="2895989" cy="132933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57809" y="4293720"/>
              <a:ext cx="5411949" cy="229716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01609" y="1695227"/>
              <a:ext cx="1845726" cy="575471"/>
              <a:chOff x="14001609" y="1695227"/>
              <a:chExt cx="1845726" cy="5754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40000">
                <a:off x="14001609" y="1695227"/>
                <a:ext cx="1845726" cy="5754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801522" y="6405827"/>
              <a:ext cx="1847324" cy="1147507"/>
              <a:chOff x="13801522" y="6405827"/>
              <a:chExt cx="1847324" cy="11475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801522" y="6405827"/>
                <a:ext cx="1847324" cy="114750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41922" y="1069327"/>
            <a:ext cx="4993261" cy="7054806"/>
            <a:chOff x="1041922" y="1069327"/>
            <a:chExt cx="4993261" cy="70548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1922" y="2116161"/>
              <a:ext cx="4993261" cy="6007972"/>
              <a:chOff x="1041922" y="2116161"/>
              <a:chExt cx="4993261" cy="600797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1339130" y="-734448"/>
                <a:ext cx="9986521" cy="1201594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1922" y="2116161"/>
                <a:ext cx="4993261" cy="600797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3526" y="2803742"/>
              <a:ext cx="4370052" cy="1391514"/>
              <a:chOff x="1353526" y="2803742"/>
              <a:chExt cx="4370052" cy="13915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40674" y="2198811"/>
                <a:ext cx="8740104" cy="278302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526" y="2803742"/>
                <a:ext cx="4370052" cy="139151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3501" y="3151554"/>
              <a:ext cx="4087744" cy="81203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127115" y="6783122"/>
              <a:ext cx="1009524" cy="1009524"/>
              <a:chOff x="3127115" y="6783122"/>
              <a:chExt cx="1009524" cy="1009524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3127115" y="6783122"/>
                <a:ext cx="1009381" cy="1009381"/>
                <a:chOff x="3127115" y="6783122"/>
                <a:chExt cx="1009381" cy="1009381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127115" y="6783122"/>
                  <a:ext cx="1009381" cy="100938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482868" y="6813731"/>
                <a:ext cx="299653" cy="296220"/>
                <a:chOff x="3482868" y="6813731"/>
                <a:chExt cx="299653" cy="29622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482868" y="6813731"/>
                  <a:ext cx="299653" cy="2962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2475" y="4839803"/>
              <a:ext cx="4392164" cy="166297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2904321" y="1389193"/>
              <a:ext cx="1695565" cy="1453937"/>
              <a:chOff x="2904321" y="1389193"/>
              <a:chExt cx="1695565" cy="145393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740000">
                <a:off x="2904321" y="1389193"/>
                <a:ext cx="1695565" cy="145393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23507" y="6248707"/>
            <a:ext cx="11398857" cy="29527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57143" y="2990607"/>
            <a:ext cx="6171429" cy="2982231"/>
            <a:chOff x="6057143" y="2990607"/>
            <a:chExt cx="6171429" cy="29822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2990607"/>
              <a:ext cx="6171429" cy="29822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4281" y="2229461"/>
            <a:ext cx="3102899" cy="15111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5611" y="2496188"/>
            <a:ext cx="988846" cy="988846"/>
            <a:chOff x="1055611" y="2496188"/>
            <a:chExt cx="988846" cy="9888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611" y="2496188"/>
              <a:ext cx="988846" cy="9888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143" y="2990607"/>
            <a:ext cx="6171429" cy="2982231"/>
            <a:chOff x="6057143" y="2990607"/>
            <a:chExt cx="6171429" cy="2982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2990607"/>
              <a:ext cx="6171429" cy="29822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4281" y="2229461"/>
            <a:ext cx="3102899" cy="15111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5611" y="2496188"/>
            <a:ext cx="988846" cy="988846"/>
            <a:chOff x="1055611" y="2496188"/>
            <a:chExt cx="988846" cy="9888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611" y="2496188"/>
              <a:ext cx="988846" cy="9888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6616" y="5905488"/>
            <a:ext cx="12212247" cy="34645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01721" y="4902004"/>
            <a:ext cx="3502335" cy="3502335"/>
            <a:chOff x="10701721" y="4902004"/>
            <a:chExt cx="3502335" cy="35023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1721" y="4902004"/>
              <a:ext cx="3502335" cy="35023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88113" y="2889533"/>
            <a:ext cx="2558800" cy="30246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71429" y="3136262"/>
            <a:ext cx="6171429" cy="5867532"/>
            <a:chOff x="2971429" y="3136262"/>
            <a:chExt cx="6171429" cy="58675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429" y="3136262"/>
              <a:ext cx="6171429" cy="5867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9929" y="2108710"/>
            <a:ext cx="6637443" cy="13565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25239" y="3755993"/>
            <a:ext cx="6801071" cy="3286494"/>
            <a:chOff x="1925239" y="3755993"/>
            <a:chExt cx="6801071" cy="32864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5239" y="3755993"/>
              <a:ext cx="6801071" cy="3286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88848" y="3755993"/>
            <a:ext cx="5744216" cy="3221848"/>
            <a:chOff x="9888848" y="3755993"/>
            <a:chExt cx="5744216" cy="32218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88848" y="3755993"/>
              <a:ext cx="5744216" cy="32218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7881" y="6920276"/>
            <a:ext cx="3135195" cy="13604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35336" y="6947250"/>
            <a:ext cx="3027924" cy="12542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8" y="0"/>
            <a:ext cx="18285714" cy="10285714"/>
            <a:chOff x="19048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4651" y="2143432"/>
            <a:ext cx="5002797" cy="990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25932" y="3863570"/>
            <a:ext cx="2810883" cy="3221848"/>
            <a:chOff x="5625932" y="3863570"/>
            <a:chExt cx="2810883" cy="32218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5932" y="3863570"/>
              <a:ext cx="2810883" cy="32218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7881" y="7169230"/>
            <a:ext cx="3059667" cy="1075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05799" y="3882617"/>
            <a:ext cx="3134692" cy="3183753"/>
            <a:chOff x="9505799" y="3882617"/>
            <a:chExt cx="3134692" cy="31837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5799" y="3882617"/>
              <a:ext cx="3134692" cy="31837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35018" y="7169230"/>
            <a:ext cx="3059676" cy="10755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4651" y="2143432"/>
            <a:ext cx="5002797" cy="990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0539" y="3958808"/>
            <a:ext cx="2810883" cy="3221848"/>
            <a:chOff x="1500539" y="3958808"/>
            <a:chExt cx="2810883" cy="32218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539" y="3958808"/>
              <a:ext cx="2810883" cy="32218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2488" y="7264468"/>
            <a:ext cx="3059667" cy="1075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11812" y="4228526"/>
            <a:ext cx="7891695" cy="8729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57055" y="5141116"/>
            <a:ext cx="8365342" cy="8726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57055" y="6085946"/>
            <a:ext cx="7891694" cy="8729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41293" y="7378707"/>
            <a:ext cx="2526170" cy="8627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4651" y="2143432"/>
            <a:ext cx="5002797" cy="990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124" y="3977856"/>
            <a:ext cx="3134692" cy="3183753"/>
            <a:chOff x="1190124" y="3977856"/>
            <a:chExt cx="3134692" cy="31837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124" y="3977856"/>
              <a:ext cx="3134692" cy="31837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9343" y="7264468"/>
            <a:ext cx="3059676" cy="1075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11812" y="4228526"/>
            <a:ext cx="6089789" cy="8729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57060" y="5141117"/>
            <a:ext cx="6216780" cy="8634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57060" y="6085946"/>
            <a:ext cx="8402542" cy="22856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344" y="8331088"/>
            <a:ext cx="4433056" cy="8633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1027044"/>
            <a:ext cx="5762274" cy="962785"/>
            <a:chOff x="1075838" y="1027044"/>
            <a:chExt cx="5762274" cy="96278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95374" y="1097774"/>
              <a:ext cx="1779618" cy="86469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599" y="983666"/>
              <a:ext cx="1367346" cy="110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8355" y="2427622"/>
            <a:ext cx="9035828" cy="55018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781" y="19048"/>
            <a:ext cx="18285714" cy="10285714"/>
            <a:chOff x="167781" y="1904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781" y="1904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95187" y="1943101"/>
            <a:ext cx="9956828" cy="21827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67314" y="7361771"/>
            <a:ext cx="3540916" cy="6663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3625" y="6216591"/>
            <a:ext cx="382261" cy="107143"/>
            <a:chOff x="9143625" y="6216591"/>
            <a:chExt cx="382261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9143625" y="6216591"/>
              <a:ext cx="382261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31162" y="4914286"/>
            <a:ext cx="6171429" cy="3476482"/>
            <a:chOff x="9831162" y="4914286"/>
            <a:chExt cx="6171429" cy="34764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1162" y="4914286"/>
              <a:ext cx="6171429" cy="3476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3794" y="5142857"/>
            <a:ext cx="6171429" cy="2195206"/>
            <a:chOff x="2423794" y="5142857"/>
            <a:chExt cx="6171429" cy="21952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3794" y="5142857"/>
              <a:ext cx="6171429" cy="2195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285714" cy="10285714"/>
            <a:chOff x="-19048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7406" y="1235645"/>
            <a:ext cx="6581637" cy="11961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13087" y="2611033"/>
            <a:ext cx="5995102" cy="6171429"/>
            <a:chOff x="6313087" y="2611033"/>
            <a:chExt cx="5995102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3087" y="2611033"/>
              <a:ext cx="599510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95658" y="3210620"/>
            <a:ext cx="9577292" cy="10671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98515" y="6646810"/>
            <a:ext cx="12346434" cy="10671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914" y="4256171"/>
            <a:ext cx="12610649" cy="36423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6061" y="368991"/>
            <a:ext cx="13485779" cy="49277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7747" y="1516846"/>
            <a:ext cx="9563522" cy="70093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96383" y="965"/>
            <a:ext cx="13064441" cy="39965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4870" y="3016336"/>
            <a:ext cx="7774499" cy="24194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9643" y="5053336"/>
            <a:ext cx="9447639" cy="10238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8526" y="6378236"/>
            <a:ext cx="8360924" cy="18592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5760" y="408077"/>
            <a:ext cx="12294098" cy="86560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8279" y="716915"/>
            <a:ext cx="5035825" cy="9871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0604" y="804407"/>
            <a:ext cx="849401" cy="849401"/>
            <a:chOff x="610604" y="804407"/>
            <a:chExt cx="849401" cy="8494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04" y="804407"/>
              <a:ext cx="849401" cy="849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1828" y="2047029"/>
            <a:ext cx="5143772" cy="4483233"/>
            <a:chOff x="401828" y="2047029"/>
            <a:chExt cx="5143772" cy="44832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828" y="2047029"/>
              <a:ext cx="5143772" cy="4483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64411" y="2067257"/>
            <a:ext cx="5788867" cy="6171429"/>
            <a:chOff x="5964411" y="2067257"/>
            <a:chExt cx="578886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4411" y="2067257"/>
              <a:ext cx="5788867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37075" y="299277"/>
            <a:ext cx="5696703" cy="6171429"/>
            <a:chOff x="12137075" y="299277"/>
            <a:chExt cx="569670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7075" y="299277"/>
              <a:ext cx="5696703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6367" y="4102505"/>
            <a:ext cx="382261" cy="107143"/>
            <a:chOff x="5546367" y="4102505"/>
            <a:chExt cx="382261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5546367" y="4102505"/>
              <a:ext cx="38226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54046" y="4102505"/>
            <a:ext cx="382261" cy="107143"/>
            <a:chOff x="11754046" y="4102505"/>
            <a:chExt cx="382261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11754046" y="4102505"/>
              <a:ext cx="382261" cy="10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16" y="6797626"/>
            <a:ext cx="5299697" cy="6931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08133" y="8458419"/>
            <a:ext cx="5785687" cy="69281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88866" y="6575123"/>
            <a:ext cx="5171335" cy="15348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03523" y="3685253"/>
            <a:ext cx="3693687" cy="2470201"/>
            <a:chOff x="13803523" y="3685253"/>
            <a:chExt cx="3693687" cy="24702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03523" y="3685253"/>
              <a:ext cx="3693687" cy="2470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6138" y="1082354"/>
            <a:ext cx="5696703" cy="6171429"/>
            <a:chOff x="2746138" y="1082354"/>
            <a:chExt cx="569670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6138" y="1082354"/>
              <a:ext cx="569670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0638" y="1044259"/>
            <a:ext cx="5696703" cy="6171429"/>
            <a:chOff x="9510638" y="1044259"/>
            <a:chExt cx="5696703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0638" y="1044259"/>
              <a:ext cx="5696703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9829" y="4307569"/>
            <a:ext cx="382261" cy="107143"/>
            <a:chOff x="8759829" y="4307569"/>
            <a:chExt cx="382261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8759829" y="4307569"/>
              <a:ext cx="382261" cy="10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1943" y="7440238"/>
            <a:ext cx="4502573" cy="6928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4609" y="7440238"/>
            <a:ext cx="5243858" cy="19845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9581480" cy="15380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4080" y="3095888"/>
            <a:ext cx="1708515" cy="1708515"/>
            <a:chOff x="564080" y="3095888"/>
            <a:chExt cx="1708515" cy="17085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080" y="3095888"/>
              <a:ext cx="1708515" cy="1708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4080" y="4804403"/>
            <a:ext cx="4830377" cy="1688287"/>
            <a:chOff x="564080" y="4804403"/>
            <a:chExt cx="4830377" cy="16882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080" y="4804403"/>
              <a:ext cx="4830377" cy="16882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94417" y="2360906"/>
            <a:ext cx="4588681" cy="5604358"/>
            <a:chOff x="6394417" y="2360906"/>
            <a:chExt cx="4588681" cy="56043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4417" y="2360906"/>
              <a:ext cx="4588681" cy="56043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28578" y="2340678"/>
            <a:ext cx="4588681" cy="5604358"/>
            <a:chOff x="12128578" y="2340678"/>
            <a:chExt cx="4588681" cy="56043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28578" y="2340678"/>
              <a:ext cx="4588681" cy="56043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99986" y="5538596"/>
            <a:ext cx="382261" cy="107143"/>
            <a:chOff x="5699986" y="5538596"/>
            <a:chExt cx="382261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5699986" y="5538596"/>
              <a:ext cx="38226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82677" y="5651353"/>
            <a:ext cx="382261" cy="107143"/>
            <a:chOff x="11382677" y="5651353"/>
            <a:chExt cx="382261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11382677" y="5651353"/>
              <a:ext cx="382261" cy="10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17" y="6797628"/>
            <a:ext cx="5472316" cy="153452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34840" y="8126772"/>
            <a:ext cx="5027487" cy="6853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07199" y="8106545"/>
            <a:ext cx="5175430" cy="6418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4948718" cy="15201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3922" y="2817520"/>
            <a:ext cx="6171429" cy="1534140"/>
            <a:chOff x="933922" y="2817520"/>
            <a:chExt cx="6171429" cy="15341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3922" y="2817520"/>
              <a:ext cx="6171429" cy="15341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0704" y="4654628"/>
            <a:ext cx="5181192" cy="10844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03078" y="465126"/>
            <a:ext cx="7924652" cy="4505386"/>
            <a:chOff x="8003078" y="465126"/>
            <a:chExt cx="7924652" cy="45053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3078" y="465126"/>
              <a:ext cx="7924652" cy="4505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78435" y="5311857"/>
            <a:ext cx="3543143" cy="4006137"/>
            <a:chOff x="10178435" y="5311857"/>
            <a:chExt cx="3543143" cy="40061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8435" y="5311857"/>
              <a:ext cx="3543143" cy="40061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55048" y="5268389"/>
            <a:ext cx="315731" cy="945571"/>
            <a:chOff x="9355048" y="5268389"/>
            <a:chExt cx="315731" cy="945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940000">
              <a:off x="9355048" y="5268389"/>
              <a:ext cx="315731" cy="945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4948718" cy="15201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2225" y="2555295"/>
            <a:ext cx="11441208" cy="1602659"/>
            <a:chOff x="1012225" y="2555295"/>
            <a:chExt cx="11441208" cy="16026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225" y="2555295"/>
              <a:ext cx="11441208" cy="16026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05" y="4554402"/>
            <a:ext cx="5121002" cy="6438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08518" y="4440767"/>
            <a:ext cx="5183470" cy="4292195"/>
            <a:chOff x="7208518" y="4440767"/>
            <a:chExt cx="5183470" cy="4292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8518" y="4440767"/>
              <a:ext cx="5183470" cy="42921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57917" y="4488024"/>
            <a:ext cx="315731" cy="945571"/>
            <a:chOff x="6357917" y="4488024"/>
            <a:chExt cx="315731" cy="945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940000">
              <a:off x="6357917" y="4488024"/>
              <a:ext cx="315731" cy="945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78"/>
            <a:ext cx="18285714" cy="10285714"/>
            <a:chOff x="0" y="2197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7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2833" y="21978"/>
            <a:ext cx="6698805" cy="10343979"/>
            <a:chOff x="6122833" y="21978"/>
            <a:chExt cx="6698805" cy="103439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2833" y="21978"/>
              <a:ext cx="6698805" cy="103439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432" y="310807"/>
            <a:ext cx="2239499" cy="1520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6526" y="5246669"/>
            <a:ext cx="678088" cy="8491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434942" y="5142857"/>
            <a:ext cx="1296776" cy="1166586"/>
            <a:chOff x="5434942" y="5142857"/>
            <a:chExt cx="1296776" cy="11665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4942" y="5142857"/>
              <a:ext cx="1296776" cy="11665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47469" y="5269250"/>
            <a:ext cx="697069" cy="8491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98515" y="6646810"/>
            <a:ext cx="12346434" cy="10671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5658" y="3210620"/>
            <a:ext cx="9577292" cy="106715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78"/>
            <a:ext cx="18285714" cy="10285714"/>
            <a:chOff x="0" y="2197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7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12688813" cy="15222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414" y="2106955"/>
            <a:ext cx="6171429" cy="1502041"/>
            <a:chOff x="814414" y="2106955"/>
            <a:chExt cx="6171429" cy="15020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414" y="2106955"/>
              <a:ext cx="6171429" cy="15020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4247" y="3667005"/>
            <a:ext cx="9872240" cy="6363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510" y="4685712"/>
            <a:ext cx="15942656" cy="4394195"/>
            <a:chOff x="852510" y="4685712"/>
            <a:chExt cx="15942656" cy="4394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510" y="4685712"/>
              <a:ext cx="15942656" cy="43941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62799" y="6055681"/>
            <a:ext cx="5925516" cy="10864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78"/>
            <a:ext cx="18285714" cy="10285714"/>
            <a:chOff x="0" y="2197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7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12688813" cy="15222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165" y="3373913"/>
            <a:ext cx="6171429" cy="4882555"/>
            <a:chOff x="1148165" y="3373913"/>
            <a:chExt cx="6171429" cy="4882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165" y="3373913"/>
              <a:ext cx="6171429" cy="4882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10638" y="3373913"/>
            <a:ext cx="6171429" cy="4882555"/>
            <a:chOff x="9310638" y="3373913"/>
            <a:chExt cx="6171429" cy="4882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0638" y="3373913"/>
              <a:ext cx="6171429" cy="4882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08805" y="5164835"/>
            <a:ext cx="1495957" cy="1495957"/>
            <a:chOff x="7608805" y="5164835"/>
            <a:chExt cx="1495957" cy="14959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8805" y="5164835"/>
              <a:ext cx="1495957" cy="14959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2832" y="2535609"/>
            <a:ext cx="4156259" cy="6363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78"/>
            <a:ext cx="18285714" cy="10285714"/>
            <a:chOff x="0" y="2197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7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12056070" cy="15178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3585" y="1780318"/>
            <a:ext cx="10825630" cy="636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1911" y="3177281"/>
            <a:ext cx="4857787" cy="3004414"/>
            <a:chOff x="831911" y="3177281"/>
            <a:chExt cx="4857787" cy="3004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911" y="3177281"/>
              <a:ext cx="4857787" cy="3004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55100" y="3115496"/>
            <a:ext cx="4957685" cy="3066199"/>
            <a:chOff x="6455100" y="3115496"/>
            <a:chExt cx="4957685" cy="30661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5100" y="3115496"/>
              <a:ext cx="4957685" cy="30661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2139" y="6181695"/>
            <a:ext cx="1923810" cy="2086308"/>
            <a:chOff x="2232139" y="6181695"/>
            <a:chExt cx="1923810" cy="20863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2139" y="6181695"/>
              <a:ext cx="1923810" cy="20863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36867" y="6181695"/>
            <a:ext cx="2994151" cy="2208653"/>
            <a:chOff x="7436867" y="6181695"/>
            <a:chExt cx="2994151" cy="2208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6867" y="6181695"/>
              <a:ext cx="2994151" cy="22086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496" y="8231351"/>
            <a:ext cx="6444230" cy="11165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5190" y="8334076"/>
            <a:ext cx="6444230" cy="11165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8095"/>
            <a:ext cx="18285714" cy="10285714"/>
            <a:chOff x="0" y="3809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09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9553461" cy="15178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3581" y="1780314"/>
            <a:ext cx="10192973" cy="10864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9857" y="3107246"/>
            <a:ext cx="4614101" cy="5193360"/>
            <a:chOff x="1159857" y="3107246"/>
            <a:chExt cx="4614101" cy="51933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857" y="3107246"/>
              <a:ext cx="4614101" cy="5193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9857" y="5142857"/>
            <a:ext cx="3778195" cy="1219048"/>
            <a:chOff x="1159857" y="5142857"/>
            <a:chExt cx="3778195" cy="12190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857" y="5142857"/>
              <a:ext cx="3778195" cy="12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857" y="6419048"/>
            <a:ext cx="3778195" cy="1714286"/>
            <a:chOff x="1159857" y="6419048"/>
            <a:chExt cx="3778195" cy="17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857" y="6419048"/>
              <a:ext cx="3778195" cy="17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7288" y="5398791"/>
            <a:ext cx="4395223" cy="6536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9105" y="6991920"/>
            <a:ext cx="10081002" cy="67920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8095"/>
            <a:ext cx="18285714" cy="10285714"/>
            <a:chOff x="0" y="3809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09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6067975" cy="15178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7057" y="3925253"/>
            <a:ext cx="7716897" cy="19943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0810" y="2857975"/>
            <a:ext cx="5483077" cy="6171429"/>
            <a:chOff x="1140810" y="2857975"/>
            <a:chExt cx="5483077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0810" y="2857975"/>
              <a:ext cx="548307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8095"/>
            <a:ext cx="18285714" cy="10285714"/>
            <a:chOff x="0" y="38095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095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432" y="310807"/>
            <a:ext cx="8497251" cy="15178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80551" y="3373913"/>
            <a:ext cx="12924613" cy="3163710"/>
            <a:chOff x="2680551" y="3373913"/>
            <a:chExt cx="12924613" cy="31637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0551" y="3373913"/>
              <a:ext cx="12924613" cy="3163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78"/>
            <a:ext cx="18285714" cy="10285714"/>
            <a:chOff x="0" y="2197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97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96383" y="965"/>
            <a:ext cx="13064441" cy="39965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26130" y="3950934"/>
            <a:ext cx="8070181" cy="18472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4775" y="6277103"/>
            <a:ext cx="7648553" cy="16944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6065" y="3179003"/>
            <a:ext cx="11895540" cy="49277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0326" y="5240678"/>
            <a:ext cx="668564" cy="8746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95658" y="3210620"/>
            <a:ext cx="11763863" cy="110525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2801" y="6732525"/>
            <a:ext cx="10687406" cy="1200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96382" y="965"/>
            <a:ext cx="10710955" cy="3996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59963" y="5463917"/>
            <a:ext cx="3584678" cy="3584678"/>
            <a:chOff x="2959963" y="5463917"/>
            <a:chExt cx="3584678" cy="35846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110" y="3808064"/>
              <a:ext cx="7169357" cy="71693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9963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66281" y="5463917"/>
            <a:ext cx="3584678" cy="3584678"/>
            <a:chOff x="7366281" y="5463917"/>
            <a:chExt cx="3584678" cy="35846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29" y="3808064"/>
              <a:ext cx="7169357" cy="71693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6281" y="5463917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7526" y="5511985"/>
            <a:ext cx="3584678" cy="3584678"/>
            <a:chOff x="11977526" y="5511985"/>
            <a:chExt cx="3584678" cy="35846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1674" y="3856133"/>
              <a:ext cx="7169357" cy="71693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77526" y="5511985"/>
              <a:ext cx="3584678" cy="3584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34" y="5142857"/>
            <a:ext cx="1070115" cy="1070115"/>
            <a:chOff x="2497534" y="5142857"/>
            <a:chExt cx="1070115" cy="10701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753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9204" y="5142857"/>
            <a:ext cx="1070115" cy="1070115"/>
            <a:chOff x="7099204" y="5142857"/>
            <a:chExt cx="1070115" cy="1070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9204" y="5142857"/>
              <a:ext cx="1070115" cy="1070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42469" y="5111676"/>
            <a:ext cx="1070115" cy="1070115"/>
            <a:chOff x="11442469" y="5111676"/>
            <a:chExt cx="1070115" cy="1070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42469" y="5111676"/>
              <a:ext cx="1070115" cy="1070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4507" y="5246665"/>
            <a:ext cx="532268" cy="8746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15895" y="5142857"/>
            <a:ext cx="1296776" cy="1166586"/>
            <a:chOff x="9815895" y="5142857"/>
            <a:chExt cx="1296776" cy="11665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5895" y="5142857"/>
              <a:ext cx="1296776" cy="11665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80802" y="5240678"/>
            <a:ext cx="668850" cy="8746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4764" y="5194392"/>
            <a:ext cx="678088" cy="89365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2801" y="6732525"/>
            <a:ext cx="10687406" cy="120049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5658" y="3210620"/>
            <a:ext cx="11763863" cy="1105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18285714" cy="10285714"/>
            <a:chOff x="9524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1734" y="4239877"/>
            <a:ext cx="11464310" cy="4835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3747" y="1159221"/>
            <a:ext cx="2634264" cy="386341"/>
            <a:chOff x="7803747" y="1159221"/>
            <a:chExt cx="2634264" cy="38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3747" y="1159221"/>
              <a:ext cx="2634264" cy="3863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998" y="793835"/>
            <a:ext cx="11376757" cy="5167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8175" y="470266"/>
            <a:ext cx="2755622" cy="1737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9932" y="2108713"/>
            <a:ext cx="4826357" cy="1365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97927" y="3282676"/>
            <a:ext cx="4289860" cy="3898411"/>
            <a:chOff x="6997927" y="3282676"/>
            <a:chExt cx="4289860" cy="38984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7927" y="3282676"/>
              <a:ext cx="4289860" cy="38984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88460" y="7733136"/>
            <a:ext cx="8786048" cy="10882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2918" y="465126"/>
            <a:ext cx="3337250" cy="2392849"/>
            <a:chOff x="14422918" y="465126"/>
            <a:chExt cx="3337250" cy="2392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2918" y="465126"/>
              <a:ext cx="3337250" cy="2392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969" y="701327"/>
            <a:ext cx="3236340" cy="2270536"/>
            <a:chOff x="613969" y="701327"/>
            <a:chExt cx="3236340" cy="227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613969" y="701327"/>
              <a:ext cx="3236340" cy="2270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393" y="586574"/>
            <a:ext cx="2809414" cy="515110"/>
            <a:chOff x="5050393" y="586574"/>
            <a:chExt cx="2809414" cy="515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393" y="586574"/>
              <a:ext cx="2809414" cy="5151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93011" y="485716"/>
            <a:ext cx="1704331" cy="410199"/>
            <a:chOff x="11093011" y="485716"/>
            <a:chExt cx="1704331" cy="410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1093011" y="485716"/>
              <a:ext cx="1704331" cy="4101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7563" y="-234647"/>
            <a:ext cx="1326151" cy="1317699"/>
            <a:chOff x="8647563" y="-234647"/>
            <a:chExt cx="1326151" cy="1317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0000">
              <a:off x="8647563" y="-234647"/>
              <a:ext cx="1326151" cy="1317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838" y="1027044"/>
            <a:ext cx="5762274" cy="1583989"/>
            <a:chOff x="1075838" y="1027044"/>
            <a:chExt cx="5762274" cy="15839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5343" y="1031455"/>
              <a:ext cx="5692769" cy="920398"/>
              <a:chOff x="1145343" y="1031455"/>
              <a:chExt cx="5692769" cy="9203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5343" y="1031455"/>
                <a:ext cx="5692769" cy="92039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374" y="1097774"/>
              <a:ext cx="1336837" cy="8801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45343" y="1027044"/>
              <a:ext cx="907895" cy="907895"/>
              <a:chOff x="1145343" y="1027044"/>
              <a:chExt cx="907895" cy="9078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5343" y="1027044"/>
                <a:ext cx="907895" cy="9078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599" y="983666"/>
              <a:ext cx="1250527" cy="11039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09932" y="2108713"/>
            <a:ext cx="4826357" cy="1365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5838" y="2433274"/>
            <a:ext cx="849401" cy="849401"/>
            <a:chOff x="1075838" y="2433274"/>
            <a:chExt cx="849401" cy="8494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838" y="2433274"/>
              <a:ext cx="849401" cy="8494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9161" y="7787548"/>
            <a:ext cx="9273419" cy="1088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47649" y="3544124"/>
            <a:ext cx="3807451" cy="3489102"/>
            <a:chOff x="2647649" y="3544124"/>
            <a:chExt cx="3807451" cy="3489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7649" y="3544124"/>
              <a:ext cx="3807451" cy="348910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33303" y="6897535"/>
            <a:ext cx="5840009" cy="10882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638518" y="2857975"/>
            <a:ext cx="7493481" cy="2897189"/>
            <a:chOff x="8638518" y="2857975"/>
            <a:chExt cx="7493481" cy="28971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38518" y="2857975"/>
              <a:ext cx="7493481" cy="28971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67902" y="299277"/>
            <a:ext cx="1992266" cy="1992266"/>
            <a:chOff x="15767902" y="299277"/>
            <a:chExt cx="1992266" cy="19922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67902" y="299277"/>
              <a:ext cx="1992266" cy="1992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Macintosh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Iyeon Han</cp:lastModifiedBy>
  <cp:revision>3</cp:revision>
  <dcterms:created xsi:type="dcterms:W3CDTF">2023-05-24T14:28:29Z</dcterms:created>
  <dcterms:modified xsi:type="dcterms:W3CDTF">2023-05-25T05:31:21Z</dcterms:modified>
  <cp:version/>
</cp:coreProperties>
</file>